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4" r:id="rId20"/>
    <p:sldId id="275" r:id="rId21"/>
    <p:sldId id="289" r:id="rId22"/>
    <p:sldId id="272" r:id="rId23"/>
    <p:sldId id="273" r:id="rId24"/>
    <p:sldId id="258" r:id="rId25"/>
    <p:sldId id="277" r:id="rId26"/>
    <p:sldId id="279" r:id="rId27"/>
    <p:sldId id="280"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85244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6273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67865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9905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74389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04725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1319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8508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21091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23310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70110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344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117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959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205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41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967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94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373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082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976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740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93632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81257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06004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28673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44462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550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95209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74117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11895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9357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6536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E2F17-8DC6-4B72-AB47-36AAB644104A}" type="datetimeFigureOut">
              <a:rPr lang="ms-MY" smtClean="0"/>
              <a:pPr/>
              <a:t>23/04/2015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DDA36019-5D72-458E-AD1B-9CDFCAFB5291}"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E2F17-8DC6-4B72-AB47-36AAB644104A}" type="datetimeFigureOut">
              <a:rPr lang="ms-MY" smtClean="0"/>
              <a:pPr/>
              <a:t>23/04/2015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36019-5D72-458E-AD1B-9CDFCAFB5291}"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85095-CB12-4AD6-98AB-359F639C2B42}"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E38C5-B997-412D-9177-45CE4533791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42937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833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55FC5-1BCD-420F-978B-A3F7CF342F2F}" type="datetimeFigureOut">
              <a:rPr lang="ms-MY" smtClean="0">
                <a:solidFill>
                  <a:prstClr val="black">
                    <a:tint val="75000"/>
                  </a:prstClr>
                </a:solidFill>
              </a:rPr>
              <a:pPr/>
              <a:t>23/04/2015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276951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188640"/>
            <a:ext cx="8900886"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Raja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ketua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perlembagaan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899592" y="2758862"/>
            <a:ext cx="7632848" cy="1371600"/>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Menjamin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kesucian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kedaulatan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899592" y="1268760"/>
            <a:ext cx="7632848" cy="1346086"/>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Kedudukan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dijamin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perlembagaan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ketua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negeri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ketua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Islam </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Down Arrow 5"/>
          <p:cNvSpPr/>
          <p:nvPr/>
        </p:nvSpPr>
        <p:spPr>
          <a:xfrm rot="5400000" flipV="1">
            <a:off x="287524" y="2240868"/>
            <a:ext cx="1008112" cy="792088"/>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7" name="Down Arrow 6"/>
          <p:cNvSpPr/>
          <p:nvPr/>
        </p:nvSpPr>
        <p:spPr>
          <a:xfrm>
            <a:off x="5852864" y="5458544"/>
            <a:ext cx="2895600" cy="1066800"/>
          </a:xfrm>
          <a:prstGeom prst="downArrow">
            <a:avLst>
              <a:gd name="adj1" fmla="val 50000"/>
              <a:gd name="adj2" fmla="val 59742"/>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99592" y="4293096"/>
            <a:ext cx="7632848" cy="1296144"/>
          </a:xfrm>
          <a:prstGeom prst="roundRect">
            <a:avLst>
              <a:gd name="adj" fmla="val 19735"/>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Tradisi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kepimpinan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Kesultanan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Melayu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membuktikan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keeratan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hubungan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Raja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rakyat</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urved Down Arrow 8"/>
          <p:cNvSpPr/>
          <p:nvPr/>
        </p:nvSpPr>
        <p:spPr>
          <a:xfrm rot="5400000" flipV="1">
            <a:off x="212950" y="3789040"/>
            <a:ext cx="1080120" cy="792088"/>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5368" y="44624"/>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59</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09350" y="1060281"/>
            <a:ext cx="8755138" cy="2800767"/>
          </a:xfrm>
          <a:prstGeom prst="rect">
            <a:avLst/>
          </a:prstGeom>
          <a:solidFill>
            <a:schemeClr val="tx2">
              <a:lumMod val="20000"/>
              <a:lumOff val="80000"/>
              <a:alpha val="31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أَطِيعُواْ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وَأَطِيعُواْ الرَّسُولَ وَأُوْلِي الأَمْرِ مِنكُمْ فَإِن تَنَازَعْتُمْ فِي شَيْءٍ فَرُدُّوهُ إِلَى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وَالرَّسُولِ إِن كُنتُمْ تُؤْمِنُونَ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وَالْيَوْمِ الآخِرِ ذَلِكَ خَيْرٌ وَأَحْسَنُ تَأْوِيلاً</a:t>
            </a:r>
            <a:endParaRPr lang="en-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07504" y="3879046"/>
            <a:ext cx="8915400" cy="2862322"/>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Wahai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orang-orang </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beriman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Taatlah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Taatlah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Rasulullah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Ulil-Amri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(orang-orang </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berkuasa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kalangan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Kemudian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jika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berbantah-bantah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berselisihan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dalam</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sesuatu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perkara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hendaklah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mengembalikannya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Kitab</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(Al-Quran)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Sunnah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RasulNya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jika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benar</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beriman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hari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akhirat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demikian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lebih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baik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bagi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lebih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elok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pula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kesudahannya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8208" y="116632"/>
            <a:ext cx="888828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650248"/>
            <a:ext cx="8915400" cy="1938992"/>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Dengar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patuh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wajib</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atas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individu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Islam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perkara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disukai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ataupun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selama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disuruh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melakukan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maksiat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jika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di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perintah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membuat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satu-satu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maksiat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mendengar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mematuhinya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en-US"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094638"/>
            <a:ext cx="9144000" cy="1938992"/>
          </a:xfrm>
          <a:prstGeom prst="rect">
            <a:avLst/>
          </a:prstGeom>
          <a:solidFill>
            <a:schemeClr val="tx2">
              <a:lumMod val="20000"/>
              <a:lumOff val="80000"/>
              <a:alpha val="31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السَّمْعُ وَالطَّاعَةُ عَلَى الْمَرْءِ الْمُسْلِمِ فِيمَا أَحَبَّ وَكَرِهَ مَا لَمْ يُؤْمَرْ بِمَعْصِيَةٍ، فَإِذَا أُمِرَ بِمَعْصِيَةٍ فَلاَ سَمْعَ وَلاَ طَاعَة. </a:t>
            </a:r>
            <a:r>
              <a:rPr lang="ar-SA" sz="28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(رَوَاهُ الْبُخَارِي)</a:t>
            </a:r>
            <a:endParaRPr lang="en-MY" sz="28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1043608" y="3514328"/>
            <a:ext cx="7456704" cy="1354832"/>
          </a:xfrm>
          <a:prstGeom prst="roundRect">
            <a:avLst>
              <a:gd name="adj" fmla="val 5972"/>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Keprihatinan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terhadap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permasalahan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kepentingan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rakyat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088679" y="1700808"/>
            <a:ext cx="7411633" cy="1287016"/>
          </a:xfrm>
          <a:prstGeom prst="roundRect">
            <a:avLst>
              <a:gd name="adj" fmla="val 656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KDYMM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Tuanku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kesucian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simbol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rakyat</a:t>
            </a:r>
            <a:endParaRPr lang="en-US" sz="2400" i="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rot="1490774">
            <a:off x="531016" y="1917069"/>
            <a:ext cx="668359" cy="792088"/>
          </a:xfrm>
          <a:prstGeom prst="rightArrow">
            <a:avLst/>
          </a:prstGeom>
          <a:solidFill>
            <a:srgbClr val="00B05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Right Arrow 5"/>
          <p:cNvSpPr/>
          <p:nvPr/>
        </p:nvSpPr>
        <p:spPr>
          <a:xfrm rot="1490774">
            <a:off x="531016" y="3532759"/>
            <a:ext cx="668359" cy="792088"/>
          </a:xfrm>
          <a:prstGeom prst="rightArrow">
            <a:avLst/>
          </a:prstGeom>
          <a:solidFill>
            <a:srgbClr val="00B05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ectangle 6"/>
          <p:cNvSpPr/>
          <p:nvPr/>
        </p:nvSpPr>
        <p:spPr>
          <a:xfrm>
            <a:off x="395536" y="44624"/>
            <a:ext cx="8470007" cy="954107"/>
          </a:xfrm>
          <a:prstGeom prst="rect">
            <a:avLst/>
          </a:prstGeom>
        </p:spPr>
        <p:txBody>
          <a:bodyPr wrap="square">
            <a:spAutoFit/>
          </a:bodyP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Menjunjung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dirty="0"/>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914" y="18864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Renungan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Hadirin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68412" y="4903723"/>
            <a:ext cx="8136036" cy="1045557"/>
          </a:xfrm>
          <a:prstGeom prst="roundRect">
            <a:avLst>
              <a:gd name="adj" fmla="val 11364"/>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Kekalkan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keharmonian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67544" y="1321336"/>
            <a:ext cx="8136904" cy="885745"/>
          </a:xfrm>
          <a:prstGeom prst="roundRect">
            <a:avLst>
              <a:gd name="adj" fmla="val 1514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mematuhi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undang-undang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perlembagaan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467544" y="2553072"/>
            <a:ext cx="8136904" cy="1944216"/>
          </a:xfrm>
          <a:prstGeom prst="roundRect">
            <a:avLst>
              <a:gd name="adj" fmla="val 15141"/>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Elakkan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perbuatan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dimurkai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defRPr/>
            </a:pP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475656" y="3617859"/>
            <a:ext cx="6048672" cy="843536"/>
          </a:xfrm>
          <a:prstGeom prst="roundRect">
            <a:avLst>
              <a:gd name="adj" fmla="val 15141"/>
            </a:avLst>
          </a:prstGeom>
          <a:solidFill>
            <a:schemeClr val="accent3">
              <a:lumMod val="75000"/>
              <a:alpha val="40000"/>
            </a:schemeClr>
          </a:solidFill>
          <a:ln w="3175">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Menghina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mencela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menfitnah</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sebagainya</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Smiley Face 7"/>
          <p:cNvSpPr/>
          <p:nvPr/>
        </p:nvSpPr>
        <p:spPr>
          <a:xfrm>
            <a:off x="631085" y="1512180"/>
            <a:ext cx="432048" cy="504056"/>
          </a:xfrm>
          <a:prstGeom prst="smileyFace">
            <a:avLst>
              <a:gd name="adj" fmla="val 4653"/>
            </a:avLst>
          </a:prstGeom>
          <a:solidFill>
            <a:srgbClr val="0070C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Smiley Face 8"/>
          <p:cNvSpPr/>
          <p:nvPr/>
        </p:nvSpPr>
        <p:spPr>
          <a:xfrm>
            <a:off x="655249" y="5124181"/>
            <a:ext cx="432048" cy="504056"/>
          </a:xfrm>
          <a:prstGeom prst="smileyFace">
            <a:avLst>
              <a:gd name="adj" fmla="val 4653"/>
            </a:avLst>
          </a:prstGeom>
          <a:solidFill>
            <a:srgbClr val="0070C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Smiley Face 9"/>
          <p:cNvSpPr/>
          <p:nvPr/>
        </p:nvSpPr>
        <p:spPr>
          <a:xfrm>
            <a:off x="659623" y="3032845"/>
            <a:ext cx="432048" cy="504056"/>
          </a:xfrm>
          <a:prstGeom prst="smileyFace">
            <a:avLst>
              <a:gd name="adj" fmla="val 4653"/>
            </a:avLst>
          </a:prstGeom>
          <a:solidFill>
            <a:srgbClr val="00B05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 name="Multiply 1"/>
          <p:cNvSpPr/>
          <p:nvPr/>
        </p:nvSpPr>
        <p:spPr>
          <a:xfrm>
            <a:off x="1907704" y="3768747"/>
            <a:ext cx="432048" cy="504056"/>
          </a:xfrm>
          <a:prstGeom prst="mathMultiply">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8208" y="42877"/>
            <a:ext cx="888828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16025" y="1267013"/>
            <a:ext cx="8748463" cy="1938992"/>
          </a:xfrm>
          <a:prstGeom prst="rect">
            <a:avLst/>
          </a:prstGeom>
          <a:solidFill>
            <a:schemeClr val="tx2">
              <a:lumMod val="20000"/>
              <a:lumOff val="80000"/>
              <a:alpha val="31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وَإِذَا جَاءهُمْ أَمْرٌ مِّنَ الأَمْنِ أَوِ الْخَوْفِ أَذَاعُواْ بِهِ وَلَوْ رَدُّوهُ إِلَى الرَّسُولِ وَإِلَى أُوْلِي الأَمْرِ مِنْهُمْ لَعَلِمَهُ الَّذِينَ يَسْتَنبِطُونَهُ مِنْهُمْ وَلَوْلاَ فَضْلُ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اللهِ </a:t>
            </a:r>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عَلَيْكُمْ وَرَحْمَتُهُ لاَتَّبَعْتُمُ الشَّيْطَانَ إِلاَّ قَلِيلاً</a:t>
            </a:r>
            <a:endParaRPr lang="en-MY" sz="40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1"/>
          <p:cNvSpPr>
            <a:spLocks noChangeArrowheads="1"/>
          </p:cNvSpPr>
          <p:nvPr/>
        </p:nvSpPr>
        <p:spPr bwMode="auto">
          <a:xfrm>
            <a:off x="216024" y="3263493"/>
            <a:ext cx="8748464" cy="3477875"/>
          </a:xfrm>
          <a:prstGeom prst="rect">
            <a:avLst/>
          </a:prstGeom>
          <a:solidFill>
            <a:schemeClr val="accent6">
              <a:lumMod val="75000"/>
              <a:alpha val="23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apabila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datang</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golongan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munafik</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sesuatu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berita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keamanan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atau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kecemasan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terus</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menghebahkannya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kalau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kembalikan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hal</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Rasulullah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Ulil-Amri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(orang yang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berkuasa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antara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tentulah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hal</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dapat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diketahui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oleh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layak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mengambil</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keputusan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mengenainya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antara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jika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kerana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limpah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kurnia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belas</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kasihan-Nya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tentulah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menurut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Syaitan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kecuali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sedikit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sahaja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antara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kumimoji="0" lang="en-US" sz="22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84040"/>
            <a:ext cx="9144000" cy="4524315"/>
          </a:xfrm>
          <a:prstGeom prst="rect">
            <a:avLst/>
          </a:prstGeom>
          <a:solidFill>
            <a:schemeClr val="tx2">
              <a:lumMod val="20000"/>
              <a:lumOff val="80000"/>
              <a:alpha val="16000"/>
            </a:schemeClr>
          </a:solidFill>
        </p:spPr>
        <p:txBody>
          <a:bodyPr wrap="square">
            <a:spAutoFit/>
          </a:bodyPr>
          <a:lstStyle/>
          <a:p>
            <a:pPr algn="ctr" rtl="1">
              <a:defRPr/>
            </a:pPr>
            <a:r>
              <a:rPr lang="ar-SA" sz="48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a:t>
            </a:r>
            <a:r>
              <a:rPr lang="ar-SA" sz="48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 </a:t>
            </a:r>
            <a:r>
              <a:rPr lang="ar-SA" sz="48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وَياَ نَجَاةَ التَّائِبِينَ.</a:t>
            </a:r>
            <a:endParaRPr lang="en-MY" sz="48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
        <p:nvSpPr>
          <p:cNvPr id="4" name="AutoShape 9"/>
          <p:cNvSpPr>
            <a:spLocks noChangeArrowheads="1"/>
          </p:cNvSpPr>
          <p:nvPr/>
        </p:nvSpPr>
        <p:spPr bwMode="auto">
          <a:xfrm>
            <a:off x="848096" y="332656"/>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887984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1447031"/>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7" name="Rectangle 6"/>
          <p:cNvSpPr/>
          <p:nvPr/>
        </p:nvSpPr>
        <p:spPr>
          <a:xfrm>
            <a:off x="3059832" y="692696"/>
            <a:ext cx="5364088" cy="646331"/>
          </a:xfrm>
          <a:prstGeom prst="rect">
            <a:avLst/>
          </a:prstGeom>
          <a:noFill/>
        </p:spPr>
        <p:txBody>
          <a:bodyPr wrap="square">
            <a:spAutoFit/>
          </a:bodyPr>
          <a:lstStyle/>
          <a:p>
            <a:pPr algn="ctr">
              <a:defRPr/>
            </a:pPr>
            <a:r>
              <a:rPr lang="en-US" sz="3600" dirty="0" err="1" smtClean="0">
                <a:ln w="18415" cmpd="sng">
                  <a:solidFill>
                    <a:prstClr val="white"/>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prstClr val="white"/>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prstClr val="white"/>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prstClr val="white"/>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prstClr val="white"/>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prstClr val="white"/>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88383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561329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5288" y="18864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539552" y="1545962"/>
            <a:ext cx="8172400" cy="2215991"/>
          </a:xfrm>
          <a:prstGeom prst="rect">
            <a:avLst/>
          </a:prstGeom>
          <a:solidFill>
            <a:schemeClr val="tx2">
              <a:lumMod val="20000"/>
              <a:lumOff val="80000"/>
              <a:alpha val="22000"/>
            </a:scheme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142690"/>
            <a:ext cx="8572528" cy="1323439"/>
          </a:xfrm>
          <a:prstGeom prst="rect">
            <a:avLst/>
          </a:prstGeom>
          <a:noFill/>
          <a:ln w="57150">
            <a:noFill/>
          </a:ln>
        </p:spPr>
        <p:txBody>
          <a:bodyPr wrap="square">
            <a:spAutoFit/>
          </a:bodyPr>
          <a:lstStyle/>
          <a:p>
            <a:pPr algn="ctr">
              <a:defRPr/>
            </a:pP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570087"/>
            <a:ext cx="9144000" cy="2400657"/>
          </a:xfrm>
          <a:prstGeom prst="rect">
            <a:avLst/>
          </a:prstGeom>
          <a:solidFill>
            <a:schemeClr val="tx2">
              <a:lumMod val="20000"/>
              <a:lumOff val="80000"/>
              <a:alpha val="36000"/>
            </a:scheme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409817"/>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1475656" y="107921"/>
            <a:ext cx="6264696" cy="584775"/>
          </a:xfrm>
          <a:prstGeom prst="rect">
            <a:avLst/>
          </a:prstGeom>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58650"/>
            <a:ext cx="9144000" cy="1754326"/>
          </a:xfrm>
          <a:prstGeom prst="rect">
            <a:avLst/>
          </a:prstGeom>
          <a:solidFill>
            <a:schemeClr val="tx2">
              <a:lumMod val="20000"/>
              <a:lumOff val="80000"/>
              <a:alpha val="20000"/>
            </a:scheme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815426" y="103852"/>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702511"/>
            <a:ext cx="8643998" cy="2246769"/>
          </a:xfrm>
          <a:prstGeom prst="rect">
            <a:avLst/>
          </a:prstGeom>
          <a:no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1705253"/>
            <a:ext cx="8640960" cy="1938992"/>
          </a:xfrm>
          <a:prstGeom prst="rect">
            <a:avLst/>
          </a:prstGeom>
          <a:solidFill>
            <a:schemeClr val="tx2">
              <a:lumMod val="20000"/>
              <a:lumOff val="8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أَجْمَعِيْنَ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234497"/>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44016" y="44624"/>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116632"/>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413792" y="1530658"/>
            <a:ext cx="8496944" cy="1754326"/>
          </a:xfrm>
          <a:prstGeom prst="rect">
            <a:avLst/>
          </a:prstGeom>
          <a:solidFill>
            <a:schemeClr val="tx2">
              <a:lumMod val="20000"/>
              <a:lumOff val="8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فإنَّ تَقْوَى اللهِ خَيْرُ زَادٍ يُتَزَوَّدُ بِهِ لِلدَّارِ الأَخِرَةِ.</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60040" y="3636238"/>
            <a:ext cx="8604448" cy="1815882"/>
          </a:xfrm>
          <a:prstGeom prst="rect">
            <a:avLst/>
          </a:prstGeom>
          <a:solidFill>
            <a:schemeClr val="accent6">
              <a:lumMod val="75000"/>
              <a:alpha val="0"/>
            </a:schemeClr>
          </a:solidFill>
          <a:ln w="9525">
            <a:noFill/>
          </a:ln>
        </p:spPr>
        <p:txBody>
          <a:bodyPr wrap="square">
            <a:spAutoFit/>
          </a:bodyPr>
          <a:lstStyle/>
          <a:p>
            <a:pPr algn="ctr">
              <a:defRPr/>
            </a:pP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sebaik-baik</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bekalan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kelak</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36101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59740"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81128"/>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7087362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7985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3856980"/>
            <a:ext cx="8014500" cy="2308324"/>
          </a:xfrm>
          <a:prstGeom prst="rect">
            <a:avLst/>
          </a:prstGeom>
          <a:solidFill>
            <a:schemeClr val="tx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611560" y="1552724"/>
            <a:ext cx="7992888" cy="2308324"/>
          </a:xfrm>
          <a:prstGeom prst="rect">
            <a:avLst/>
          </a:prstGeom>
          <a:solidFill>
            <a:schemeClr val="tx2">
              <a:lumMod val="20000"/>
              <a:lumOff val="80000"/>
              <a:alpha val="46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67901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a:solidFill>
            <a:schemeClr val="tx2">
              <a:lumMod val="20000"/>
              <a:lumOff val="80000"/>
              <a:alpha val="40000"/>
            </a:schemeClr>
          </a:solidFill>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645024"/>
            <a:ext cx="8784976" cy="2677656"/>
          </a:xfrm>
          <a:prstGeom prst="rect">
            <a:avLst/>
          </a:prstGeom>
          <a:solidFill>
            <a:schemeClr val="bg2">
              <a:lumMod val="25000"/>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75173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714527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99517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268760"/>
            <a:ext cx="8735886"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413834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0224" y="1427292"/>
            <a:ext cx="8608056" cy="1569660"/>
          </a:xfrm>
          <a:prstGeom prst="rect">
            <a:avLst/>
          </a:prstGeom>
          <a:solidFill>
            <a:schemeClr val="tx2">
              <a:lumMod val="20000"/>
              <a:lumOff val="80000"/>
              <a:alpha val="38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1663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6527"/>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87137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5496" y="1170344"/>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291415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297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9552" y="1759258"/>
            <a:ext cx="7992888" cy="1631216"/>
          </a:xfrm>
          <a:prstGeom prst="rect">
            <a:avLst/>
          </a:prstGeom>
          <a:solidFill>
            <a:schemeClr val="tx2">
              <a:lumMod val="20000"/>
              <a:lumOff val="80000"/>
              <a:alpha val="27000"/>
            </a:schemeClr>
          </a:solidFill>
        </p:spPr>
        <p:txBody>
          <a:bodyPr wrap="square">
            <a:spAutoFit/>
          </a:bodyPr>
          <a:lstStyle/>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أَجْمَعِيْنَ</a:t>
            </a:r>
            <a:endParaRPr lang="ms-MY" sz="5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288502"/>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44624"/>
            <a:ext cx="889248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11663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785590"/>
            <a:ext cx="8686800" cy="923330"/>
          </a:xfrm>
          <a:prstGeom prst="rect">
            <a:avLst/>
          </a:prstGeom>
          <a:solidFill>
            <a:schemeClr val="tx2">
              <a:lumMod val="20000"/>
              <a:lumOff val="8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077072"/>
            <a:ext cx="91440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hadirin</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03312" y="44624"/>
            <a:ext cx="775712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Kesinambungan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kepimpinan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843808" y="3861048"/>
            <a:ext cx="5652120" cy="1800200"/>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Sahabat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sepakat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membai’ah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Abu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Bakar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As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Siddiq</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pengganti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meneruskan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kepimpinan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711946" y="1627423"/>
            <a:ext cx="6055848" cy="1873585"/>
          </a:xfrm>
          <a:prstGeom prst="roundRect">
            <a:avLst>
              <a:gd name="adj" fmla="val 11364"/>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Selepas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kewafatan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sahabat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segera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bermesyuarat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pengganti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memacu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ummah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Right Arrow 5"/>
          <p:cNvSpPr/>
          <p:nvPr/>
        </p:nvSpPr>
        <p:spPr>
          <a:xfrm rot="20524038">
            <a:off x="2146003" y="3256347"/>
            <a:ext cx="819083" cy="1209403"/>
          </a:xfrm>
          <a:prstGeom prst="curvedRightArrow">
            <a:avLst/>
          </a:prstGeom>
          <a:solidFill>
            <a:srgbClr val="00B0F0"/>
          </a:solidFill>
          <a:ln>
            <a:solidFill>
              <a:schemeClr val="tx1"/>
            </a:solidFill>
          </a:ln>
          <a:effectLst>
            <a:glow rad="101600">
              <a:schemeClr val="bg1">
                <a:lumMod val="5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03312" y="188640"/>
            <a:ext cx="7757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Perkembangan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635896" y="3656990"/>
            <a:ext cx="5220072" cy="2455470"/>
          </a:xfrm>
          <a:prstGeom prst="roundRect">
            <a:avLst>
              <a:gd name="adj" fmla="val 11364"/>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Kerajaan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Kesultanan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Melaka,</a:t>
            </a:r>
          </a:p>
          <a:p>
            <a:pP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Kesultanan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Acheh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defRPr/>
            </a:pP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Kesultanan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Melayu</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Champa</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59532" y="4906327"/>
            <a:ext cx="3492388" cy="1519365"/>
          </a:xfrm>
          <a:prstGeom prst="roundRect">
            <a:avLst>
              <a:gd name="adj" fmla="val 11364"/>
            </a:avLst>
          </a:prstGeom>
          <a:solidFill>
            <a:schemeClr val="bg2">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Kerajaan</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-kerajaan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dipimpin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sultan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07504" y="1078556"/>
            <a:ext cx="2664296" cy="1279248"/>
          </a:xfrm>
          <a:prstGeom prst="roundRect">
            <a:avLst>
              <a:gd name="adj" fmla="val 11364"/>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Kepimpinan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Khulafa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Rasyidin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359532" y="3475529"/>
            <a:ext cx="3492388" cy="1340787"/>
          </a:xfrm>
          <a:prstGeom prst="roundRect">
            <a:avLst>
              <a:gd name="adj" fmla="val 11364"/>
            </a:avLst>
          </a:prstGeom>
          <a:solidFill>
            <a:schemeClr val="bg2">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tersebar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Melayu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6837910" y="1999624"/>
            <a:ext cx="2126578" cy="1084766"/>
          </a:xfrm>
          <a:prstGeom prst="roundRect">
            <a:avLst>
              <a:gd name="adj" fmla="val 11364"/>
            </a:avLst>
          </a:prstGeom>
          <a:solidFill>
            <a:srgbClr val="E7FC1C"/>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Khilafah</a:t>
            </a:r>
            <a:r>
              <a:rPr lang="en-US" sz="2000" dirty="0"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000" dirty="0" err="1"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Bani</a:t>
            </a:r>
            <a:r>
              <a:rPr lang="en-US" sz="2000" dirty="0"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Uthmaniyyah</a:t>
            </a:r>
            <a:endParaRPr lang="en-US" sz="2000" dirty="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2483768" y="1999624"/>
            <a:ext cx="2102691" cy="1069726"/>
          </a:xfrm>
          <a:prstGeom prst="roundRect">
            <a:avLst>
              <a:gd name="adj" fmla="val 11364"/>
            </a:avLst>
          </a:prstGeom>
          <a:solidFill>
            <a:srgbClr val="E7FC1C"/>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Khilafah</a:t>
            </a:r>
            <a:r>
              <a:rPr lang="en-US" sz="2000" dirty="0"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Bani</a:t>
            </a:r>
            <a:r>
              <a:rPr lang="en-US" sz="2000" dirty="0"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Umayyah</a:t>
            </a:r>
            <a:endParaRPr lang="en-US" sz="2000" dirty="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4663415" y="2006594"/>
            <a:ext cx="2068825" cy="1069726"/>
          </a:xfrm>
          <a:prstGeom prst="roundRect">
            <a:avLst>
              <a:gd name="adj" fmla="val 11364"/>
            </a:avLst>
          </a:prstGeom>
          <a:solidFill>
            <a:srgbClr val="E7FC1C"/>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Khilafah</a:t>
            </a:r>
            <a:r>
              <a:rPr lang="en-US" sz="2000" dirty="0"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Bani</a:t>
            </a:r>
            <a:r>
              <a:rPr lang="en-US" sz="2000" dirty="0"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rPr>
              <a:t>Abbasiyyah</a:t>
            </a:r>
            <a:endParaRPr lang="en-US" sz="2000" dirty="0">
              <a:ln w="12700">
                <a:solidFill>
                  <a:schemeClr val="bg1"/>
                </a:solidFill>
              </a:ln>
              <a:solidFill>
                <a:schemeClr val="tx1"/>
              </a:solidFill>
              <a:effectLst>
                <a:glow rad="101600">
                  <a:schemeClr val="bg1">
                    <a:lumMod val="65000"/>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Right Arrow 10"/>
          <p:cNvSpPr/>
          <p:nvPr/>
        </p:nvSpPr>
        <p:spPr>
          <a:xfrm rot="1948567">
            <a:off x="2485692" y="1918820"/>
            <a:ext cx="365546" cy="615213"/>
          </a:xfrm>
          <a:prstGeom prst="rightArrow">
            <a:avLst/>
          </a:prstGeom>
          <a:solidFill>
            <a:schemeClr val="bg1">
              <a:lumMod val="85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bg1"/>
                </a:solidFill>
              </a:ln>
              <a:solidFill>
                <a:schemeClr val="tx1"/>
              </a:solidFill>
              <a:effectLst>
                <a:glow rad="101600">
                  <a:schemeClr val="bg1">
                    <a:lumMod val="65000"/>
                    <a:alpha val="60000"/>
                  </a:schemeClr>
                </a:glow>
              </a:effectLst>
            </a:endParaRPr>
          </a:p>
        </p:txBody>
      </p:sp>
      <p:sp>
        <p:nvSpPr>
          <p:cNvPr id="12" name="Right Arrow 11"/>
          <p:cNvSpPr/>
          <p:nvPr/>
        </p:nvSpPr>
        <p:spPr>
          <a:xfrm>
            <a:off x="6606480" y="2320515"/>
            <a:ext cx="365546" cy="615213"/>
          </a:xfrm>
          <a:prstGeom prst="rightArrow">
            <a:avLst/>
          </a:prstGeom>
          <a:solidFill>
            <a:schemeClr val="bg1">
              <a:lumMod val="85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bg1"/>
                </a:solidFill>
              </a:ln>
              <a:solidFill>
                <a:schemeClr val="tx1"/>
              </a:solidFill>
              <a:effectLst>
                <a:glow rad="101600">
                  <a:schemeClr val="bg1">
                    <a:lumMod val="65000"/>
                    <a:alpha val="60000"/>
                  </a:schemeClr>
                </a:glow>
              </a:effectLst>
            </a:endParaRPr>
          </a:p>
        </p:txBody>
      </p:sp>
      <p:sp>
        <p:nvSpPr>
          <p:cNvPr id="13" name="Right Arrow 12"/>
          <p:cNvSpPr/>
          <p:nvPr/>
        </p:nvSpPr>
        <p:spPr>
          <a:xfrm>
            <a:off x="4480642" y="2312135"/>
            <a:ext cx="365546" cy="615213"/>
          </a:xfrm>
          <a:prstGeom prst="rightArrow">
            <a:avLst/>
          </a:prstGeom>
          <a:solidFill>
            <a:schemeClr val="bg1">
              <a:lumMod val="85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bg1"/>
                </a:solidFill>
              </a:ln>
              <a:solidFill>
                <a:schemeClr val="tx1"/>
              </a:solidFill>
              <a:effectLst>
                <a:glow rad="101600">
                  <a:schemeClr val="bg1">
                    <a:lumMod val="65000"/>
                    <a:alpha val="60000"/>
                  </a:schemeClr>
                </a:glow>
              </a:effectLst>
            </a:endParaRPr>
          </a:p>
        </p:txBody>
      </p:sp>
      <p:sp>
        <p:nvSpPr>
          <p:cNvPr id="14" name="Right Arrow 13"/>
          <p:cNvSpPr/>
          <p:nvPr/>
        </p:nvSpPr>
        <p:spPr>
          <a:xfrm rot="6734765">
            <a:off x="2019658" y="3245422"/>
            <a:ext cx="767019" cy="259529"/>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Flowchart: Connector 14"/>
          <p:cNvSpPr/>
          <p:nvPr/>
        </p:nvSpPr>
        <p:spPr>
          <a:xfrm>
            <a:off x="4500750" y="4265095"/>
            <a:ext cx="137094" cy="119173"/>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6" name="Flowchart: Connector 15"/>
          <p:cNvSpPr/>
          <p:nvPr/>
        </p:nvSpPr>
        <p:spPr>
          <a:xfrm>
            <a:off x="4499992" y="4649978"/>
            <a:ext cx="137094" cy="119173"/>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7" name="Flowchart: Connector 16"/>
          <p:cNvSpPr/>
          <p:nvPr/>
        </p:nvSpPr>
        <p:spPr>
          <a:xfrm>
            <a:off x="4500750" y="5082026"/>
            <a:ext cx="137094" cy="119173"/>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8" name="Flowchart: Connector 17"/>
          <p:cNvSpPr/>
          <p:nvPr/>
        </p:nvSpPr>
        <p:spPr>
          <a:xfrm>
            <a:off x="4500750" y="5417223"/>
            <a:ext cx="137094" cy="119173"/>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914" y="18864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sistem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kesultanan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187624" y="1046222"/>
            <a:ext cx="6768752" cy="920552"/>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Struktur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pentadbiran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94467" y="4699574"/>
            <a:ext cx="8353997" cy="867600"/>
          </a:xfrm>
          <a:prstGeom prst="roundRect">
            <a:avLst>
              <a:gd name="adj" fmla="val 11364"/>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Mengembang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mempertahankan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rakyat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2543652" y="2079569"/>
            <a:ext cx="6099419" cy="640802"/>
          </a:xfrm>
          <a:prstGeom prst="roundRect">
            <a:avLst>
              <a:gd name="adj" fmla="val 15141"/>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Sistem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Raja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Berperlembagaan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2577037" y="2830870"/>
            <a:ext cx="6099419" cy="648072"/>
          </a:xfrm>
          <a:prstGeom prst="roundRect">
            <a:avLst>
              <a:gd name="adj" fmla="val 15141"/>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Demokrasi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Berparlimen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8" name="Elbow Connector 7"/>
          <p:cNvCxnSpPr/>
          <p:nvPr/>
        </p:nvCxnSpPr>
        <p:spPr>
          <a:xfrm rot="16200000" flipH="1">
            <a:off x="2026571" y="1898748"/>
            <a:ext cx="706872" cy="554895"/>
          </a:xfrm>
          <a:prstGeom prst="bentConnector3">
            <a:avLst>
              <a:gd name="adj1" fmla="val 33200"/>
            </a:avLst>
          </a:prstGeom>
          <a:ln w="76200">
            <a:solidFill>
              <a:srgbClr val="FF00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94466" y="5758056"/>
            <a:ext cx="8353997" cy="889238"/>
          </a:xfrm>
          <a:prstGeom prst="roundRect">
            <a:avLst>
              <a:gd name="adj" fmla="val 11364"/>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Penjaga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pentadbir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Hal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Ehwal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a:t>
            </a: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Melayu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365866" y="3694966"/>
            <a:ext cx="8353997" cy="867600"/>
          </a:xfrm>
          <a:prstGeom prst="roundRect">
            <a:avLst>
              <a:gd name="adj" fmla="val 11364"/>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Menjamin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suasana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politik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stabil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Lightning Bolt 10"/>
          <p:cNvSpPr/>
          <p:nvPr/>
        </p:nvSpPr>
        <p:spPr>
          <a:xfrm>
            <a:off x="556223" y="3930176"/>
            <a:ext cx="432048" cy="397177"/>
          </a:xfrm>
          <a:prstGeom prst="lightningBol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ms-MY"/>
          </a:p>
        </p:txBody>
      </p:sp>
      <p:sp>
        <p:nvSpPr>
          <p:cNvPr id="12" name="Lightning Bolt 11"/>
          <p:cNvSpPr/>
          <p:nvPr/>
        </p:nvSpPr>
        <p:spPr>
          <a:xfrm>
            <a:off x="611560" y="6004086"/>
            <a:ext cx="432048" cy="397177"/>
          </a:xfrm>
          <a:prstGeom prst="lightningBol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ms-MY"/>
          </a:p>
        </p:txBody>
      </p:sp>
      <p:sp>
        <p:nvSpPr>
          <p:cNvPr id="13" name="Lightning Bolt 12"/>
          <p:cNvSpPr/>
          <p:nvPr/>
        </p:nvSpPr>
        <p:spPr>
          <a:xfrm>
            <a:off x="556224" y="4934785"/>
            <a:ext cx="432048" cy="397177"/>
          </a:xfrm>
          <a:prstGeom prst="lightningBol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682174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1188</Words>
  <Application>Microsoft Office PowerPoint</Application>
  <PresentationFormat>On-screen Show (4:3)</PresentationFormat>
  <Paragraphs>118</Paragraphs>
  <Slides>32</Slides>
  <Notes>0</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1_Office Theme</vt:lpstr>
      <vt:lpstr>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14</cp:revision>
  <dcterms:created xsi:type="dcterms:W3CDTF">2015-04-21T08:22:03Z</dcterms:created>
  <dcterms:modified xsi:type="dcterms:W3CDTF">2015-04-23T03:50:59Z</dcterms:modified>
</cp:coreProperties>
</file>